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746"/>
    <p:restoredTop sz="94661"/>
  </p:normalViewPr>
  <p:slideViewPr>
    <p:cSldViewPr snapToGrid="0" snapToObjects="1">
      <p:cViewPr varScale="1">
        <p:scale>
          <a:sx n="147" d="100"/>
          <a:sy n="147" d="100"/>
        </p:scale>
        <p:origin x="216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09460-A423-FF49-8B7B-9F866136B2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EB83DC-6DA6-5541-AFF9-C2C9EC7F35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B5B2B9-107C-204A-959A-3C847537B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15020-AD0B-C948-89D4-995122389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4B34A-666C-1C48-8122-7D8E3D340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183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AD9CB2-1AA9-5B42-93A7-1CD9CC8F3E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0D7A15-BA07-0D45-92C5-750A8487F7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C2FF9-7FDD-464F-94D5-14F06FB95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0A867-8C30-CD48-B561-205A4459B7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B700A2-AFEC-5646-8C2C-59B7237AC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162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645285-66DD-074A-9F41-452D6F9C1F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6B60AA-24A3-064E-ABD5-3C5D77AAE9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B456D7-E69D-C949-BAF9-7402ABBEA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6DC09-7AB2-F445-8B5D-F006BB915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5EEB4-FE41-674D-9F63-0D92364AE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025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831C9-4844-0C4C-814A-14606DE77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291D6-28D4-5D4D-BDA5-9544889809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F268A-00C1-6D45-BEB9-96B57408F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656D2-1631-D448-AE01-25FF93114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43826-7D2A-B14F-B07B-0F1FB9BAD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279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270AA-6000-7641-95DB-D17BADD18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7A1E5-9E67-7443-8F29-3F7AC594B6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44115A-FB5A-D549-A11E-D01ABEB96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29090-8047-CF4E-AF46-EBAEFBE33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F13245-B21F-1B4B-BB03-E85FC2F3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375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3E71D-13A4-2A4D-8336-A31F589A10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2B4D7-77F5-5343-8342-4C6B648B8E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0619F1-BD87-FD4B-9693-9C005F9D94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BBC20-5B2E-194F-8A49-A62F07362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7189E3-EDC1-3E4D-989A-D7F2FB5119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96025-D0EA-5142-A078-813272C10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51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705E1-5620-8647-9228-22C7FA3CA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01D0F6-6532-B442-B992-0691986642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3D9A86-6989-A64D-A70A-2BBAD81A4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223E91-E0A2-0B44-87EC-1FD5C404FE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9F93408-2459-3F4C-B4FD-129748639D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AEE5C2-5A41-534D-967B-585F6CE5B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3A6152-85F5-7145-81DC-3B0F6B424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E0BBC5-104A-8946-AD08-34786F9B8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525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9BE25-A4D7-5448-B340-DBBE4B94B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77E760-2D6C-E443-900D-414CAA8B0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EBBFBC-65F5-024D-A42B-B9208C62C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C211A2-3506-0744-A7D3-8F843C329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1017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7CF0E0-AF72-8844-813D-3452104A7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A3D278-E11D-2E4C-82B0-01BFDF460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506459-8629-254B-B92D-D48BBDB1B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528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9EF8F-90C2-C948-B762-46C64A69C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76416-BE43-6F40-A05D-49187BF2E9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868B79-8185-204D-A333-0684215DE2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E14B81-568F-B243-A026-5193B5D9A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D89A30-D316-0542-9B3D-888E2B4A8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7A38E4-5B2D-4B4D-828A-713044783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46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F3204-0282-504C-9BDC-955511DBCE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CBFE51-4B85-0B4E-B762-1EFC88D0A1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F98C69-4DFF-D247-B4E2-EF075CCBA9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51D0A6B-31CF-D34F-874A-650AF2A1C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302681-6772-694B-AFC7-C3EA4F13A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CF1EC5-C8DD-D046-84AA-B882F4AC5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652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24ECEC-57C5-4A43-89F2-A6223B52D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DADDF-FCFF-F547-91AA-FA40678296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108245-A454-6245-B15A-8EBD5FE985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59462-C64A-7940-9429-CA29046C3921}" type="datetimeFigureOut">
              <a:rPr lang="en-US" smtClean="0"/>
              <a:t>1/23/23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4BBFD3-EA13-CB40-8040-5416CBBDD2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FC1220-9E87-254A-AFE7-DE0077351C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5D0E11-F4CF-FF47-B9D6-9F02A6C9CA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54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52749E-ABEA-1A4A-B7B4-8738F821D2CF}"/>
              </a:ext>
            </a:extLst>
          </p:cNvPr>
          <p:cNvSpPr/>
          <p:nvPr/>
        </p:nvSpPr>
        <p:spPr>
          <a:xfrm>
            <a:off x="644434" y="696684"/>
            <a:ext cx="2325189" cy="25894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294D57-2A46-DB4B-A887-05E973EA1A09}"/>
              </a:ext>
            </a:extLst>
          </p:cNvPr>
          <p:cNvSpPr txBox="1"/>
          <p:nvPr/>
        </p:nvSpPr>
        <p:spPr>
          <a:xfrm>
            <a:off x="1001485" y="1349828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Client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4478E4-12A3-4C44-B18D-6136CD4BA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1" y="1928165"/>
            <a:ext cx="674914" cy="6749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F455FB-9708-694E-A4C8-5C9012FBA362}"/>
              </a:ext>
            </a:extLst>
          </p:cNvPr>
          <p:cNvSpPr/>
          <p:nvPr/>
        </p:nvSpPr>
        <p:spPr>
          <a:xfrm>
            <a:off x="6570616" y="696684"/>
            <a:ext cx="2325189" cy="25894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A8AE9B-512B-684B-99A0-9BFF660A0CBD}"/>
              </a:ext>
            </a:extLst>
          </p:cNvPr>
          <p:cNvSpPr txBox="1"/>
          <p:nvPr/>
        </p:nvSpPr>
        <p:spPr>
          <a:xfrm>
            <a:off x="6927667" y="1265702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19A906-09F0-3B41-80A2-C61E337FA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6929" y="1661943"/>
            <a:ext cx="1772562" cy="108421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5F185880-70C9-1B4F-AD3C-101216F9359F}"/>
              </a:ext>
            </a:extLst>
          </p:cNvPr>
          <p:cNvSpPr/>
          <p:nvPr/>
        </p:nvSpPr>
        <p:spPr>
          <a:xfrm>
            <a:off x="6570616" y="3609702"/>
            <a:ext cx="2325189" cy="25894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07FA690-95FB-3649-A448-F58C6C237572}"/>
              </a:ext>
            </a:extLst>
          </p:cNvPr>
          <p:cNvSpPr txBox="1"/>
          <p:nvPr/>
        </p:nvSpPr>
        <p:spPr>
          <a:xfrm>
            <a:off x="6862352" y="4066684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View Engine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CD91A1C-6EBD-C544-B264-C24BD204EFC0}"/>
              </a:ext>
            </a:extLst>
          </p:cNvPr>
          <p:cNvSpPr/>
          <p:nvPr/>
        </p:nvSpPr>
        <p:spPr>
          <a:xfrm>
            <a:off x="9252856" y="696684"/>
            <a:ext cx="2325189" cy="12314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CA0697-A46E-6043-9078-9E7F93E0F056}"/>
              </a:ext>
            </a:extLst>
          </p:cNvPr>
          <p:cNvSpPr txBox="1"/>
          <p:nvPr/>
        </p:nvSpPr>
        <p:spPr>
          <a:xfrm>
            <a:off x="9609907" y="1153666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Static Files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E41A6E16-6F54-CA47-8440-801B6376F07E}"/>
              </a:ext>
            </a:extLst>
          </p:cNvPr>
          <p:cNvSpPr/>
          <p:nvPr/>
        </p:nvSpPr>
        <p:spPr>
          <a:xfrm>
            <a:off x="3585753" y="1087176"/>
            <a:ext cx="2455817" cy="357051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48010C6D-A245-4B4F-82A3-E62BAF0DD601}"/>
              </a:ext>
            </a:extLst>
          </p:cNvPr>
          <p:cNvSpPr/>
          <p:nvPr/>
        </p:nvSpPr>
        <p:spPr>
          <a:xfrm rot="10800000">
            <a:off x="3585753" y="2389109"/>
            <a:ext cx="2455817" cy="357051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1D6848A0-E7EB-1940-8EF5-690BA4434BFF}"/>
              </a:ext>
            </a:extLst>
          </p:cNvPr>
          <p:cNvSpPr/>
          <p:nvPr/>
        </p:nvSpPr>
        <p:spPr>
          <a:xfrm>
            <a:off x="8668310" y="1125126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10A9FC06-53BE-F142-826C-DB70C9086A8B}"/>
              </a:ext>
            </a:extLst>
          </p:cNvPr>
          <p:cNvSpPr/>
          <p:nvPr/>
        </p:nvSpPr>
        <p:spPr>
          <a:xfrm rot="10800000">
            <a:off x="8668309" y="1486533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A9D47A55-5D21-FF46-A7C1-583E5B6A26CB}"/>
              </a:ext>
            </a:extLst>
          </p:cNvPr>
          <p:cNvSpPr/>
          <p:nvPr/>
        </p:nvSpPr>
        <p:spPr>
          <a:xfrm rot="16200000">
            <a:off x="7184571" y="3349630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0BE3F54A-1A08-7443-8430-787FEF2890B9}"/>
              </a:ext>
            </a:extLst>
          </p:cNvPr>
          <p:cNvSpPr/>
          <p:nvPr/>
        </p:nvSpPr>
        <p:spPr>
          <a:xfrm rot="5400000">
            <a:off x="7541622" y="3375169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BE2C824-79D3-6A40-947C-4B393B31C60D}"/>
              </a:ext>
            </a:extLst>
          </p:cNvPr>
          <p:cNvSpPr/>
          <p:nvPr/>
        </p:nvSpPr>
        <p:spPr>
          <a:xfrm>
            <a:off x="9252853" y="3609702"/>
            <a:ext cx="2325189" cy="105733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C500F6-0D17-7145-9044-76014C7F3FE3}"/>
              </a:ext>
            </a:extLst>
          </p:cNvPr>
          <p:cNvSpPr txBox="1"/>
          <p:nvPr/>
        </p:nvSpPr>
        <p:spPr>
          <a:xfrm>
            <a:off x="9672765" y="3899998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 APIs</a:t>
            </a:r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703497EE-3CC3-4648-964D-46F17F50ED81}"/>
              </a:ext>
            </a:extLst>
          </p:cNvPr>
          <p:cNvSpPr/>
          <p:nvPr/>
        </p:nvSpPr>
        <p:spPr>
          <a:xfrm rot="13121726">
            <a:off x="8657605" y="3443813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610A3746-CB48-614E-B50F-DF7922DBC695}"/>
              </a:ext>
            </a:extLst>
          </p:cNvPr>
          <p:cNvSpPr/>
          <p:nvPr/>
        </p:nvSpPr>
        <p:spPr>
          <a:xfrm rot="2321726">
            <a:off x="8838111" y="3267673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FAFC07B-E46F-F743-8C6A-E489894BDC4A}"/>
              </a:ext>
            </a:extLst>
          </p:cNvPr>
          <p:cNvSpPr/>
          <p:nvPr/>
        </p:nvSpPr>
        <p:spPr>
          <a:xfrm>
            <a:off x="9252854" y="2069033"/>
            <a:ext cx="2325189" cy="11926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11E5B67-E7DA-A745-8C65-9C62264B16BF}"/>
              </a:ext>
            </a:extLst>
          </p:cNvPr>
          <p:cNvSpPr txBox="1"/>
          <p:nvPr/>
        </p:nvSpPr>
        <p:spPr>
          <a:xfrm>
            <a:off x="9609905" y="2526014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8DACB38D-A59B-FC44-B260-6BD8F177F353}"/>
              </a:ext>
            </a:extLst>
          </p:cNvPr>
          <p:cNvSpPr/>
          <p:nvPr/>
        </p:nvSpPr>
        <p:spPr>
          <a:xfrm>
            <a:off x="8734710" y="2351194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>
            <a:extLst>
              <a:ext uri="{FF2B5EF4-FFF2-40B4-BE49-F238E27FC236}">
                <a16:creationId xmlns:a16="http://schemas.microsoft.com/office/drawing/2014/main" id="{1A5FACB8-2CEF-0149-8B93-4B73D486AB5E}"/>
              </a:ext>
            </a:extLst>
          </p:cNvPr>
          <p:cNvSpPr/>
          <p:nvPr/>
        </p:nvSpPr>
        <p:spPr>
          <a:xfrm rot="10800000">
            <a:off x="8734709" y="2712601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9F4176C-1819-AA4E-B802-8430EB1FC3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2003" y="4704883"/>
            <a:ext cx="1031784" cy="107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65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A52749E-ABEA-1A4A-B7B4-8738F821D2CF}"/>
              </a:ext>
            </a:extLst>
          </p:cNvPr>
          <p:cNvSpPr/>
          <p:nvPr/>
        </p:nvSpPr>
        <p:spPr>
          <a:xfrm>
            <a:off x="644434" y="696684"/>
            <a:ext cx="2325189" cy="25894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294D57-2A46-DB4B-A887-05E973EA1A09}"/>
              </a:ext>
            </a:extLst>
          </p:cNvPr>
          <p:cNvSpPr txBox="1"/>
          <p:nvPr/>
        </p:nvSpPr>
        <p:spPr>
          <a:xfrm>
            <a:off x="1001485" y="1349828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Client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4478E4-12A3-4C44-B18D-6136CD4BA0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71" y="1928165"/>
            <a:ext cx="674914" cy="6749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9F455FB-9708-694E-A4C8-5C9012FBA362}"/>
              </a:ext>
            </a:extLst>
          </p:cNvPr>
          <p:cNvSpPr/>
          <p:nvPr/>
        </p:nvSpPr>
        <p:spPr>
          <a:xfrm>
            <a:off x="6570616" y="696684"/>
            <a:ext cx="2325189" cy="550242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A8AE9B-512B-684B-99A0-9BFF660A0CBD}"/>
              </a:ext>
            </a:extLst>
          </p:cNvPr>
          <p:cNvSpPr txBox="1"/>
          <p:nvPr/>
        </p:nvSpPr>
        <p:spPr>
          <a:xfrm>
            <a:off x="6927667" y="1265702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Server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E19A906-09F0-3B41-80A2-C61E337FA1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6929" y="1661943"/>
            <a:ext cx="1772562" cy="108421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CD91A1C-6EBD-C544-B264-C24BD204EFC0}"/>
              </a:ext>
            </a:extLst>
          </p:cNvPr>
          <p:cNvSpPr/>
          <p:nvPr/>
        </p:nvSpPr>
        <p:spPr>
          <a:xfrm>
            <a:off x="9305107" y="3609701"/>
            <a:ext cx="2325189" cy="25894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DCA0697-A46E-6043-9078-9E7F93E0F056}"/>
              </a:ext>
            </a:extLst>
          </p:cNvPr>
          <p:cNvSpPr txBox="1"/>
          <p:nvPr/>
        </p:nvSpPr>
        <p:spPr>
          <a:xfrm>
            <a:off x="9662158" y="4066684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Database</a:t>
            </a: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E41A6E16-6F54-CA47-8440-801B6376F07E}"/>
              </a:ext>
            </a:extLst>
          </p:cNvPr>
          <p:cNvSpPr/>
          <p:nvPr/>
        </p:nvSpPr>
        <p:spPr>
          <a:xfrm>
            <a:off x="3542210" y="974789"/>
            <a:ext cx="2455817" cy="357051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48010C6D-A245-4B4F-82A3-E62BAF0DD601}"/>
              </a:ext>
            </a:extLst>
          </p:cNvPr>
          <p:cNvSpPr/>
          <p:nvPr/>
        </p:nvSpPr>
        <p:spPr>
          <a:xfrm rot="10800000">
            <a:off x="3542210" y="1447918"/>
            <a:ext cx="2455817" cy="357051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1D6848A0-E7EB-1940-8EF5-690BA4434BFF}"/>
              </a:ext>
            </a:extLst>
          </p:cNvPr>
          <p:cNvSpPr/>
          <p:nvPr/>
        </p:nvSpPr>
        <p:spPr>
          <a:xfrm>
            <a:off x="8826135" y="4574960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10A9FC06-53BE-F142-826C-DB70C9086A8B}"/>
              </a:ext>
            </a:extLst>
          </p:cNvPr>
          <p:cNvSpPr/>
          <p:nvPr/>
        </p:nvSpPr>
        <p:spPr>
          <a:xfrm rot="10800000">
            <a:off x="8826134" y="4936367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9BE2C824-79D3-6A40-947C-4B393B31C60D}"/>
              </a:ext>
            </a:extLst>
          </p:cNvPr>
          <p:cNvSpPr/>
          <p:nvPr/>
        </p:nvSpPr>
        <p:spPr>
          <a:xfrm>
            <a:off x="2260285" y="3609701"/>
            <a:ext cx="1528478" cy="258940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9C500F6-0D17-7145-9044-76014C7F3FE3}"/>
              </a:ext>
            </a:extLst>
          </p:cNvPr>
          <p:cNvSpPr txBox="1"/>
          <p:nvPr/>
        </p:nvSpPr>
        <p:spPr>
          <a:xfrm>
            <a:off x="2255521" y="4053227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</a:t>
            </a:r>
            <a:r>
              <a:rPr lang="en-US" baseline="30000" dirty="0"/>
              <a:t>rd</a:t>
            </a:r>
            <a:r>
              <a:rPr lang="en-US" dirty="0"/>
              <a:t> Party APIs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915B4FC9-6A1A-824F-97E6-02E3D6FA18A9}"/>
              </a:ext>
            </a:extLst>
          </p:cNvPr>
          <p:cNvSpPr/>
          <p:nvPr/>
        </p:nvSpPr>
        <p:spPr>
          <a:xfrm rot="16200000">
            <a:off x="2232702" y="3350732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A0BDA091-F997-504E-B289-B815D6748EEE}"/>
              </a:ext>
            </a:extLst>
          </p:cNvPr>
          <p:cNvSpPr/>
          <p:nvPr/>
        </p:nvSpPr>
        <p:spPr>
          <a:xfrm rot="5400000">
            <a:off x="2487003" y="3381195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ight Arrow 31">
            <a:extLst>
              <a:ext uri="{FF2B5EF4-FFF2-40B4-BE49-F238E27FC236}">
                <a16:creationId xmlns:a16="http://schemas.microsoft.com/office/drawing/2014/main" id="{A38E2C6D-92BA-B140-AFA9-0848DECC4B70}"/>
              </a:ext>
            </a:extLst>
          </p:cNvPr>
          <p:cNvSpPr/>
          <p:nvPr/>
        </p:nvSpPr>
        <p:spPr>
          <a:xfrm>
            <a:off x="3542210" y="2246028"/>
            <a:ext cx="2455817" cy="357051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0DCEC379-6614-DB4F-AB84-64CAB0C34619}"/>
              </a:ext>
            </a:extLst>
          </p:cNvPr>
          <p:cNvSpPr/>
          <p:nvPr/>
        </p:nvSpPr>
        <p:spPr>
          <a:xfrm rot="10800000">
            <a:off x="3542210" y="2719157"/>
            <a:ext cx="2455817" cy="357051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166F0F9-A763-3149-8B35-5612A387004D}"/>
              </a:ext>
            </a:extLst>
          </p:cNvPr>
          <p:cNvSpPr/>
          <p:nvPr/>
        </p:nvSpPr>
        <p:spPr>
          <a:xfrm>
            <a:off x="9252856" y="696684"/>
            <a:ext cx="2325189" cy="12314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E59A944C-31C6-2E47-9443-85A9985F8256}"/>
              </a:ext>
            </a:extLst>
          </p:cNvPr>
          <p:cNvSpPr/>
          <p:nvPr/>
        </p:nvSpPr>
        <p:spPr>
          <a:xfrm>
            <a:off x="8668310" y="1125126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3311D6A0-87FD-5042-B319-303F9BC39F45}"/>
              </a:ext>
            </a:extLst>
          </p:cNvPr>
          <p:cNvSpPr/>
          <p:nvPr/>
        </p:nvSpPr>
        <p:spPr>
          <a:xfrm rot="10800000">
            <a:off x="8668309" y="1486533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84271A0-CEB9-4C45-A953-2E0A73AF3512}"/>
              </a:ext>
            </a:extLst>
          </p:cNvPr>
          <p:cNvSpPr txBox="1"/>
          <p:nvPr/>
        </p:nvSpPr>
        <p:spPr>
          <a:xfrm>
            <a:off x="9609907" y="1153666"/>
            <a:ext cx="1611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Static Files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DA99809-F797-C145-B221-14FC05C51635}"/>
              </a:ext>
            </a:extLst>
          </p:cNvPr>
          <p:cNvSpPr/>
          <p:nvPr/>
        </p:nvSpPr>
        <p:spPr>
          <a:xfrm>
            <a:off x="644435" y="3609700"/>
            <a:ext cx="1407284" cy="258940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06EC6950-38AB-1D46-9448-839736391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262" y="4793240"/>
            <a:ext cx="674914" cy="674914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3017A35C-D891-8348-833B-918F7EDEC877}"/>
              </a:ext>
            </a:extLst>
          </p:cNvPr>
          <p:cNvSpPr txBox="1"/>
          <p:nvPr/>
        </p:nvSpPr>
        <p:spPr>
          <a:xfrm>
            <a:off x="575176" y="3943328"/>
            <a:ext cx="1611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DOM Rendering</a:t>
            </a: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EB08A299-23CC-AC48-98AB-13555C62AA79}"/>
              </a:ext>
            </a:extLst>
          </p:cNvPr>
          <p:cNvSpPr/>
          <p:nvPr/>
        </p:nvSpPr>
        <p:spPr>
          <a:xfrm rot="16200000">
            <a:off x="889786" y="3350732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ight Arrow 41">
            <a:extLst>
              <a:ext uri="{FF2B5EF4-FFF2-40B4-BE49-F238E27FC236}">
                <a16:creationId xmlns:a16="http://schemas.microsoft.com/office/drawing/2014/main" id="{29E6B134-1258-B843-8C0D-E54312840AFE}"/>
              </a:ext>
            </a:extLst>
          </p:cNvPr>
          <p:cNvSpPr/>
          <p:nvPr/>
        </p:nvSpPr>
        <p:spPr>
          <a:xfrm rot="5400000">
            <a:off x="1144087" y="3381195"/>
            <a:ext cx="650967" cy="194329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71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1067</TotalTime>
  <Words>20</Words>
  <Application>Microsoft Macintosh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2023-01-23T18:03:55Z</dcterms:created>
  <dcterms:modified xsi:type="dcterms:W3CDTF">2023-01-24T11:51:26Z</dcterms:modified>
</cp:coreProperties>
</file>

<file path=docProps/thumbnail.jpeg>
</file>